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65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E601F-C69A-EFAB-2809-F7EF267BC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984553-60E9-5229-FE8D-1169E2CDD1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67036-724C-54AF-D358-9262DEF7E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95F95-CEEF-98EF-714F-6017D2CA4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2A4B4-8F05-5FEA-04D1-EFE79C440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720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3A5DD-C4EC-A6F5-1437-E0C63AAC2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3BF0B6-50F3-3A62-478B-21CA7FD982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A26C5-F62A-505E-7694-1AC2BAAA4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B6B4-1E95-B3A2-DCB3-F57C290D5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B0050-E37D-E108-93CD-E79404AB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633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534940-7E83-0EAD-9735-1A4798943C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0B59D-2A66-5B23-8E44-7DF926B744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D5CBA-CA4D-06B7-298D-F52C502E6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A8DA-4CF7-72F9-0B76-2BCCECAA0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7C384-591A-5629-172A-08F59EDF8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7469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D9A5-FB3B-E5B3-D12D-BBE49B795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20CE-D8E8-FAA8-1524-B40631876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96DA7-0FB7-3249-AC90-A7672F95A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EEB69-C850-D3C8-FD66-8A7A00FB0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931DA-125D-2D95-3508-262824A8C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2666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C5B22-6A36-6E15-609D-7BA74F333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234A6-5442-6EC7-DCA8-A96655A89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0E3D3-D206-9A9D-0335-CF3D14C4F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87789-B608-24C7-F35B-3117B6262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3DE35-A7A3-C433-80DC-5BF9FBA13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5339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DE88-C2F2-09E3-D584-7120A717F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4789B-F9A4-1FD1-F1BC-55433FBEEB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45E7C7-B001-EE83-4331-AE1E02A2C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1A2753-0733-F611-7023-47514915D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C2FB31-172B-9D87-9543-0D34A1CF6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C0968E-6571-AAAB-DFB5-0CD85B32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31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C85F2-C8D4-4C56-A9E4-1EF19F2D8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E943FC-B67E-D348-D49D-5014C5265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52F569-2366-28C5-7840-4A73AD139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CC6B75-73A4-1BC9-D2EA-67DA679662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0BE7ED-0A94-7492-2854-F700EFC395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4BEED6-5E86-CC73-C50B-8BAA2B2CF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387C8E-0EE3-11ED-FA50-3C91D4660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B76B2C-DBD2-79E1-27A4-EFE4FEB11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961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348D-B1C2-03B2-E0B3-D17C4A67D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ABAFA8-0AE9-4C81-AFB5-9273AA39D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FDA236-7317-F89F-653E-9E81975E9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99070E-48E2-73CD-4C99-FDB4053E7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84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99FC6D-1C55-5842-5EBE-4E0D2558A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36F813-1036-7769-E114-1982B6EB7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B2543-6372-978C-C15F-B6A888CA5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74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4D55A-B9AD-172D-A474-71E5A0845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27671-0DB9-1C3F-7A99-72D1BE2DF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C6C4CB-61C4-B597-FCB2-1EB7A330C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FA1B4F-8995-D64C-5A53-4FCAAAA8A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69821A-7911-3046-6E44-1002DDCFD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4585C8-2029-F58A-DF53-B1DED047D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2916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D89C5-24DD-7B2D-44D8-B728D3712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0B47D5-81C8-2778-17E9-4B7F1C552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4F7748-4D7C-4E92-0B65-57059466A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62AFF-00AC-C2E4-06A0-DAA66982A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F84802-6E58-9B11-652D-D365C01EF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0303E7-39B6-ED94-A224-D3BF09E8C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39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6EFA75-A04B-0210-C8BB-2199E229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458E8-5814-CFCD-22A4-2066DDE1E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A56A8-F8C1-516B-FBB8-7004E385B1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621FD9-B166-43BA-B59E-FB29AF9FDEB9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B55E3-359B-AF32-BB64-5CD23A8101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8D71F-7B7A-B92E-46CF-3649B0D097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BFEE0A-BA80-4995-B774-F50683CFA5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897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FC9F3-7E7A-5F55-8BD9-E807CE0F8F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Weekly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1A02A8-D36C-5AFD-FC00-50EF4CCA42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Sion</a:t>
            </a:r>
          </a:p>
        </p:txBody>
      </p:sp>
    </p:spTree>
    <p:extLst>
      <p:ext uri="{BB962C8B-B14F-4D97-AF65-F5344CB8AC3E}">
        <p14:creationId xmlns:p14="http://schemas.microsoft.com/office/powerpoint/2010/main" val="1958336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578B7-6110-ED6B-CCD5-D54B66E89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Last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278AF-CC32-F68F-AFDC-42FFC7129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 said armour and materials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41E049-A849-35B1-4688-5FDE1C27B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00154"/>
            <a:ext cx="3534268" cy="26578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5E208B-0F56-AA02-D33E-777370DAE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1556" y="4206463"/>
            <a:ext cx="4385702" cy="26418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7B0DF9-A330-F1F3-BF9A-52E93DBFE9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8773" y="4216137"/>
            <a:ext cx="5083227" cy="26418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36EFA31-25EB-72CA-62E3-F634396E19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4194" y="3055874"/>
            <a:ext cx="5027806" cy="116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5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7670A-92BF-A9FA-10A8-A8E1F6086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Progress check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D6BBA5A-C913-1353-483E-AA415BF7C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Armour sets in development, good progress, needs more work.</a:t>
            </a:r>
          </a:p>
          <a:p>
            <a:endParaRPr lang="en-GB" dirty="0"/>
          </a:p>
          <a:p>
            <a:r>
              <a:rPr lang="en-GB" dirty="0"/>
              <a:t>Materials created and applied in good variety, needs UV unwrapping and increased detail.</a:t>
            </a:r>
          </a:p>
          <a:p>
            <a:endParaRPr lang="en-GB" dirty="0"/>
          </a:p>
          <a:p>
            <a:r>
              <a:rPr lang="en-GB" dirty="0"/>
              <a:t>Scene is created and setup, requires additional models to fill space and building needs completing.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16F7C0-A82C-7234-7763-C1FBB0996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66" y="5079784"/>
            <a:ext cx="2605369" cy="17782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6CF3B4-6594-5481-FD96-C15A20458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6771" y="-4388"/>
            <a:ext cx="1715230" cy="16287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D77701-44DD-4778-EF0D-CE064A1D0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3281" y="-4388"/>
            <a:ext cx="1381439" cy="16287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5F00DA5-3A3E-99D9-F682-D33E4F1C6D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6073" y="0"/>
            <a:ext cx="1287208" cy="16287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D293FF-014C-0AA8-E3EE-A7942A099F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2616" y="2310833"/>
            <a:ext cx="2199384" cy="195852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7780A61-1F94-A199-9FFF-6A16D5DC05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89277" y="5057060"/>
            <a:ext cx="1940524" cy="18009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FADCAC7-87CF-457A-4319-9D648733DC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40731" y="5079784"/>
            <a:ext cx="1042940" cy="180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88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1089-4BC9-7CF3-068A-26A729D54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34AC3-C64E-46F2-1BE0-AF9D688ED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UVs</a:t>
            </a:r>
          </a:p>
          <a:p>
            <a:r>
              <a:rPr lang="en-GB" dirty="0" err="1"/>
              <a:t>Retopo</a:t>
            </a:r>
            <a:endParaRPr lang="en-GB" dirty="0"/>
          </a:p>
          <a:p>
            <a:r>
              <a:rPr lang="en-GB" dirty="0"/>
              <a:t>Details</a:t>
            </a:r>
          </a:p>
          <a:p>
            <a:r>
              <a:rPr lang="en-GB" dirty="0"/>
              <a:t>Building completion</a:t>
            </a:r>
          </a:p>
          <a:p>
            <a:r>
              <a:rPr lang="en-GB" dirty="0"/>
              <a:t>More assets in scene</a:t>
            </a:r>
          </a:p>
          <a:p>
            <a:r>
              <a:rPr lang="en-GB" dirty="0"/>
              <a:t>Lighting</a:t>
            </a:r>
          </a:p>
          <a:p>
            <a:r>
              <a:rPr lang="en-GB" dirty="0"/>
              <a:t>Cameras</a:t>
            </a:r>
          </a:p>
        </p:txBody>
      </p:sp>
    </p:spTree>
    <p:extLst>
      <p:ext uri="{BB962C8B-B14F-4D97-AF65-F5344CB8AC3E}">
        <p14:creationId xmlns:p14="http://schemas.microsoft.com/office/powerpoint/2010/main" val="1343410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6FCE6-51B8-F09C-6740-1E41D7126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C067C-DFC2-F22E-50D7-4F6FA6727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Materials</a:t>
            </a:r>
          </a:p>
          <a:p>
            <a:r>
              <a:rPr lang="en-GB" dirty="0"/>
              <a:t>Models</a:t>
            </a:r>
          </a:p>
          <a:p>
            <a:r>
              <a:rPr lang="en-GB" dirty="0"/>
              <a:t>Building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7257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73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Weekly Meeting</vt:lpstr>
      <vt:lpstr>Last week</vt:lpstr>
      <vt:lpstr>Progress check</vt:lpstr>
      <vt:lpstr>This week</vt:lpstr>
      <vt:lpstr>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Sion Scognamillo</dc:creator>
  <cp:lastModifiedBy>Sion Scognamillo</cp:lastModifiedBy>
  <cp:revision>14</cp:revision>
  <dcterms:created xsi:type="dcterms:W3CDTF">2025-05-19T10:01:34Z</dcterms:created>
  <dcterms:modified xsi:type="dcterms:W3CDTF">2025-05-20T09:28:52Z</dcterms:modified>
</cp:coreProperties>
</file>

<file path=docProps/thumbnail.jpeg>
</file>